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575"/>
    <p:restoredTop sz="94673"/>
  </p:normalViewPr>
  <p:slideViewPr>
    <p:cSldViewPr snapToGrid="0" snapToObjects="1">
      <p:cViewPr varScale="1">
        <p:scale>
          <a:sx n="83" d="100"/>
          <a:sy n="83" d="100"/>
        </p:scale>
        <p:origin x="6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66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853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7057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4920895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23575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9944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72748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451806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736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4452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53559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33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521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41503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49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44094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786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3986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  <p:sldLayoutId id="2147483694" r:id="rId13"/>
    <p:sldLayoutId id="2147483695" r:id="rId14"/>
    <p:sldLayoutId id="2147483696" r:id="rId15"/>
    <p:sldLayoutId id="2147483697" r:id="rId16"/>
    <p:sldLayoutId id="2147483698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5F6CE-52B6-4F47-BD31-3FF4C5A761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	Battle of Neighborhoods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8ED99B-7C24-9B42-B8D9-F68D83725D0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		Seattle, Washington</a:t>
            </a:r>
          </a:p>
        </p:txBody>
      </p:sp>
    </p:spTree>
    <p:extLst>
      <p:ext uri="{BB962C8B-B14F-4D97-AF65-F5344CB8AC3E}">
        <p14:creationId xmlns:p14="http://schemas.microsoft.com/office/powerpoint/2010/main" val="578328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78217-0488-EE4F-B9C8-277F0B8AE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5693"/>
            <a:ext cx="9905998" cy="1478570"/>
          </a:xfrm>
        </p:spPr>
        <p:txBody>
          <a:bodyPr/>
          <a:lstStyle/>
          <a:p>
            <a:r>
              <a:rPr lang="en-US" dirty="0"/>
              <a:t>		Neighborhood Venues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E2E2BF-3BE6-AA4C-AE83-15D0F9229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94263" y="1193181"/>
            <a:ext cx="8218450" cy="5118409"/>
          </a:xfrm>
        </p:spPr>
      </p:pic>
    </p:spTree>
    <p:extLst>
      <p:ext uri="{BB962C8B-B14F-4D97-AF65-F5344CB8AC3E}">
        <p14:creationId xmlns:p14="http://schemas.microsoft.com/office/powerpoint/2010/main" val="38847877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FA4C2-EAC6-3B4D-A698-2CB572BB7A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  School ratings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480F2F-5FF9-6949-9D61-8B6EA76D36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3617" y="2239071"/>
            <a:ext cx="4686541" cy="3822896"/>
          </a:xfrm>
        </p:spPr>
      </p:pic>
    </p:spTree>
    <p:extLst>
      <p:ext uri="{BB962C8B-B14F-4D97-AF65-F5344CB8AC3E}">
        <p14:creationId xmlns:p14="http://schemas.microsoft.com/office/powerpoint/2010/main" val="23443501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3F646-A75F-A34C-B3DB-9E1C3FDBB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  Population distribution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1AE5F7-80A3-004C-A272-5B3E5AF0E0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10829" y="1817649"/>
            <a:ext cx="5887844" cy="4716965"/>
          </a:xfrm>
        </p:spPr>
      </p:pic>
    </p:spTree>
    <p:extLst>
      <p:ext uri="{BB962C8B-B14F-4D97-AF65-F5344CB8AC3E}">
        <p14:creationId xmlns:p14="http://schemas.microsoft.com/office/powerpoint/2010/main" val="27794233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394A9-6B65-BC4F-A901-2E2802B65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 Average housing price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918D87-CF23-3E4E-B5A0-2AEC7AD2AB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2976" y="1639229"/>
            <a:ext cx="7426712" cy="5006897"/>
          </a:xfrm>
        </p:spPr>
      </p:pic>
    </p:spTree>
    <p:extLst>
      <p:ext uri="{BB962C8B-B14F-4D97-AF65-F5344CB8AC3E}">
        <p14:creationId xmlns:p14="http://schemas.microsoft.com/office/powerpoint/2010/main" val="36403575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451765-3852-2E4B-A22A-86AB64DE2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	 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4ABCB-C915-2644-AA3E-719302B2C7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1661532"/>
            <a:ext cx="10322041" cy="4861931"/>
          </a:xfrm>
        </p:spPr>
        <p:txBody>
          <a:bodyPr>
            <a:normAutofit/>
          </a:bodyPr>
          <a:lstStyle/>
          <a:p>
            <a:r>
              <a:rPr lang="en-US" dirty="0"/>
              <a:t>This Analysis concludes that compared to Bellevue , 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Kirkland has the higher number of Indian population </a:t>
            </a:r>
          </a:p>
          <a:p>
            <a:pPr lvl="1"/>
            <a:r>
              <a:rPr lang="en-US" dirty="0"/>
              <a:t>Good school rating of 9 </a:t>
            </a:r>
          </a:p>
          <a:p>
            <a:pPr lvl="1"/>
            <a:r>
              <a:rPr lang="en-US" dirty="0"/>
              <a:t>Reasonable average housing price of approximately 300k </a:t>
            </a:r>
          </a:p>
          <a:p>
            <a:pPr lvl="1"/>
            <a:r>
              <a:rPr lang="en-US" dirty="0"/>
              <a:t>Top 10 common venues shows Kirkland has gotten a good neighborhood with Cafe, Restaurants, Sandwich Place, Baseball Field etc. 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Hence Kirkland wins over Bellevue!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3386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CF21B-A006-EF49-B7BF-F2E2890C5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0262" y="2706687"/>
            <a:ext cx="9905998" cy="1478570"/>
          </a:xfrm>
        </p:spPr>
        <p:txBody>
          <a:bodyPr/>
          <a:lstStyle/>
          <a:p>
            <a:r>
              <a:rPr lang="en-US" dirty="0"/>
              <a:t>				Thank you</a:t>
            </a:r>
          </a:p>
        </p:txBody>
      </p:sp>
    </p:spTree>
    <p:extLst>
      <p:ext uri="{BB962C8B-B14F-4D97-AF65-F5344CB8AC3E}">
        <p14:creationId xmlns:p14="http://schemas.microsoft.com/office/powerpoint/2010/main" val="82422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34861-8E6D-8E4F-BA67-0CBCB8383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1B3FC-CD60-F04E-8AAB-70890CA9A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Collecting Neighborhood’s top trending venues using Foursquare API(Beautiful Soup, http request)</a:t>
            </a:r>
          </a:p>
          <a:p>
            <a:r>
              <a:rPr lang="en-US" dirty="0"/>
              <a:t>Forming neighborhood clusters based on venue categories using unsupervised k-mean clustering algorithm(sklearn)</a:t>
            </a:r>
          </a:p>
          <a:p>
            <a:r>
              <a:rPr lang="en-US" dirty="0"/>
              <a:t>Identifying and understanding the similarities and dissimilarities between two chosen neighborhoods to retrieve more insights and to conclude with ease which neighborhood wins over other.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0336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B6C0-8EE5-EE44-B1D5-F73162EE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packages and Dependencies: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323791-7B28-5644-A505-D55A068F8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/>
            <a:r>
              <a:rPr lang="en-US" dirty="0"/>
              <a:t>Pandas 		-	Library for Data Analysis</a:t>
            </a:r>
          </a:p>
          <a:p>
            <a:pPr lvl="0"/>
            <a:r>
              <a:rPr lang="en-US" dirty="0"/>
              <a:t>NumPy 		– 	Library to handle data in a vectorized manner</a:t>
            </a:r>
          </a:p>
          <a:p>
            <a:pPr lvl="0"/>
            <a:r>
              <a:rPr lang="en-US" dirty="0"/>
              <a:t>JSON 			– 	Library to handle JSON files</a:t>
            </a:r>
          </a:p>
          <a:p>
            <a:pPr lvl="0"/>
            <a:r>
              <a:rPr lang="en-US" dirty="0"/>
              <a:t>Geopy		– 	To retrieve Location Data </a:t>
            </a:r>
          </a:p>
          <a:p>
            <a:pPr lvl="0"/>
            <a:r>
              <a:rPr lang="en-US" dirty="0"/>
              <a:t>Requests	</a:t>
            </a:r>
            <a:r>
              <a:rPr lang="en-US"/>
              <a:t>	– </a:t>
            </a:r>
            <a:r>
              <a:rPr lang="en-US" dirty="0"/>
              <a:t>	Library to handle http requests</a:t>
            </a:r>
          </a:p>
          <a:p>
            <a:pPr lvl="0"/>
            <a:r>
              <a:rPr lang="en-US" dirty="0"/>
              <a:t>Matplotlib		– 	Python Plotting Module</a:t>
            </a:r>
          </a:p>
          <a:p>
            <a:pPr lvl="0"/>
            <a:r>
              <a:rPr lang="en-US" dirty="0"/>
              <a:t>Sklearn	 	– 	Python machine learning Library</a:t>
            </a:r>
          </a:p>
          <a:p>
            <a:pPr lvl="0"/>
            <a:r>
              <a:rPr lang="en-US" dirty="0"/>
              <a:t>Folium 		– 	Map rendering Library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5906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B1BFC-7DFB-8644-8D62-B527BDF6A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Neighborhood distribution – folium 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95BB33-90F5-A246-A6F6-E5C332029E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0089" y="1892336"/>
            <a:ext cx="8954428" cy="4684083"/>
          </a:xfrm>
        </p:spPr>
      </p:pic>
    </p:spTree>
    <p:extLst>
      <p:ext uri="{BB962C8B-B14F-4D97-AF65-F5344CB8AC3E}">
        <p14:creationId xmlns:p14="http://schemas.microsoft.com/office/powerpoint/2010/main" val="2972784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943D8-2A02-614A-9274-7CDD201F4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Neighborhood clusters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CE9B91-7D0D-A241-A607-18AF1B3B4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650380"/>
            <a:ext cx="9508002" cy="4917688"/>
          </a:xfrm>
        </p:spPr>
      </p:pic>
    </p:spTree>
    <p:extLst>
      <p:ext uri="{BB962C8B-B14F-4D97-AF65-F5344CB8AC3E}">
        <p14:creationId xmlns:p14="http://schemas.microsoft.com/office/powerpoint/2010/main" val="4281426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903B93-B362-ED49-A388-F690569C4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Population distribution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29FDF6E-B5BF-A642-8149-B17AF40D5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3313" y="2572242"/>
            <a:ext cx="8947150" cy="3156554"/>
          </a:xfrm>
        </p:spPr>
      </p:pic>
    </p:spTree>
    <p:extLst>
      <p:ext uri="{BB962C8B-B14F-4D97-AF65-F5344CB8AC3E}">
        <p14:creationId xmlns:p14="http://schemas.microsoft.com/office/powerpoint/2010/main" val="257205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0E874-F5A2-0C43-84D9-F16F98D0E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		School ratings plot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0870DB-D37C-1548-9703-142A2C8515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1225" y="2052638"/>
            <a:ext cx="5811326" cy="4195762"/>
          </a:xfrm>
        </p:spPr>
      </p:pic>
    </p:spTree>
    <p:extLst>
      <p:ext uri="{BB962C8B-B14F-4D97-AF65-F5344CB8AC3E}">
        <p14:creationId xmlns:p14="http://schemas.microsoft.com/office/powerpoint/2010/main" val="33576483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BE720-8E7E-8649-B7AA-F58A15886056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glow rad="698500">
              <a:schemeClr val="accent1">
                <a:alpha val="40000"/>
              </a:schemeClr>
            </a:glow>
          </a:effectLst>
        </p:spPr>
        <p:txBody>
          <a:bodyPr/>
          <a:lstStyle/>
          <a:p>
            <a:r>
              <a:rPr lang="en-US" dirty="0"/>
              <a:t>	   Average housing price plot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109432-D923-B94C-A32C-AEEB6C14A2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7806" y="2052638"/>
            <a:ext cx="5498163" cy="4195762"/>
          </a:xfrm>
        </p:spPr>
      </p:pic>
    </p:spTree>
    <p:extLst>
      <p:ext uri="{BB962C8B-B14F-4D97-AF65-F5344CB8AC3E}">
        <p14:creationId xmlns:p14="http://schemas.microsoft.com/office/powerpoint/2010/main" val="285278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EFE1D6-4C89-8641-A3C9-25D2E11181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Comparison between Neighborhoods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D5DC5C-374A-EE48-AE11-2D0B281FCB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03610" y="1918010"/>
            <a:ext cx="10537902" cy="4449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			 </a:t>
            </a:r>
            <a:r>
              <a:rPr lang="en-US" sz="3000" dirty="0"/>
              <a:t>Bellevue  and   Kirkland</a:t>
            </a:r>
          </a:p>
          <a:p>
            <a:pPr marL="0" indent="0">
              <a:buNone/>
            </a:pPr>
            <a:r>
              <a:rPr lang="en-US" b="1" dirty="0"/>
              <a:t>Now lets compare 2 neighborhoods to choose one that best matches our requirements as given below</a:t>
            </a:r>
          </a:p>
          <a:p>
            <a:pPr marL="0" indent="0">
              <a:buNone/>
            </a:pPr>
            <a:r>
              <a:rPr lang="en-US" dirty="0"/>
              <a:t>1. More Indian Population </a:t>
            </a:r>
          </a:p>
          <a:p>
            <a:pPr marL="0" indent="0">
              <a:buNone/>
            </a:pPr>
            <a:r>
              <a:rPr lang="en-US" dirty="0"/>
              <a:t>2. Higher School Rating </a:t>
            </a:r>
          </a:p>
          <a:p>
            <a:pPr marL="0" indent="0">
              <a:buNone/>
            </a:pPr>
            <a:r>
              <a:rPr lang="en-US" dirty="0"/>
              <a:t>3. Reasonable Housing Price in the Range of 300k to 500k </a:t>
            </a:r>
          </a:p>
          <a:p>
            <a:pPr marL="0" indent="0">
              <a:buNone/>
            </a:pPr>
            <a:r>
              <a:rPr lang="en-US" dirty="0"/>
              <a:t>4. Comfortable Neighborhoods</a:t>
            </a:r>
          </a:p>
        </p:txBody>
      </p:sp>
    </p:spTree>
    <p:extLst>
      <p:ext uri="{BB962C8B-B14F-4D97-AF65-F5344CB8AC3E}">
        <p14:creationId xmlns:p14="http://schemas.microsoft.com/office/powerpoint/2010/main" val="24343973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57</TotalTime>
  <Words>128</Words>
  <Application>Microsoft Office PowerPoint</Application>
  <PresentationFormat>Widescreen</PresentationFormat>
  <Paragraphs>44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</vt:lpstr>
      <vt:lpstr> Battle of Neighborhoods  </vt:lpstr>
      <vt:lpstr>Objective</vt:lpstr>
      <vt:lpstr>Python packages and Dependencies: </vt:lpstr>
      <vt:lpstr>Neighborhood distribution – folium map</vt:lpstr>
      <vt:lpstr>  Neighborhood clusters</vt:lpstr>
      <vt:lpstr>  Population distribution</vt:lpstr>
      <vt:lpstr>  School ratings plot</vt:lpstr>
      <vt:lpstr>    Average housing price plot</vt:lpstr>
      <vt:lpstr>Comparison between Neighborhoods</vt:lpstr>
      <vt:lpstr>  Neighborhood Venues</vt:lpstr>
      <vt:lpstr>     School ratings</vt:lpstr>
      <vt:lpstr>    Population distribution</vt:lpstr>
      <vt:lpstr>   Average housing price</vt:lpstr>
      <vt:lpstr>     conclusion</vt:lpstr>
      <vt:lpstr>    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Battle of Neighborhoods  </dc:title>
  <dc:creator>Microsoft Office User</dc:creator>
  <cp:lastModifiedBy>NIKHIL LOYALKA</cp:lastModifiedBy>
  <cp:revision>7</cp:revision>
  <dcterms:created xsi:type="dcterms:W3CDTF">2018-08-30T01:59:51Z</dcterms:created>
  <dcterms:modified xsi:type="dcterms:W3CDTF">2019-01-12T22:33:56Z</dcterms:modified>
</cp:coreProperties>
</file>

<file path=docProps/thumbnail.jpeg>
</file>